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  <p:sldId id="268" r:id="rId5"/>
    <p:sldId id="258" r:id="rId6"/>
    <p:sldId id="270" r:id="rId7"/>
    <p:sldId id="259" r:id="rId8"/>
    <p:sldId id="260" r:id="rId9"/>
    <p:sldId id="261" r:id="rId10"/>
    <p:sldId id="271" r:id="rId11"/>
    <p:sldId id="272" r:id="rId12"/>
    <p:sldId id="273" r:id="rId13"/>
    <p:sldId id="274" r:id="rId14"/>
    <p:sldId id="275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E8937"/>
    <a:srgbClr val="A1C064"/>
    <a:srgbClr val="FFA953"/>
    <a:srgbClr val="E67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53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:\_Лехнер работа\Администрация\300лет Фон ел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44" y="2332037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936104" cy="12007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6288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физкультурно-спортивное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учреждение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Спортивная школа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олимпийского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резерва № 7»</a:t>
            </a:r>
            <a:endParaRPr lang="ru-RU" sz="4000" b="1" dirty="0"/>
          </a:p>
        </p:txBody>
      </p:sp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600" y="0"/>
            <a:ext cx="1025400" cy="811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сортировка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3"/>
            <a:ext cx="8389440" cy="2376263"/>
          </a:xfrm>
        </p:spPr>
        <p:txBody>
          <a:bodyPr>
            <a:normAutofit lnSpcReduction="10000"/>
          </a:bodyPr>
          <a:lstStyle/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Была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выполнена сортировка материалов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Из всех предметов,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присутствующих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рабочем месте остались только необходимые, от ненужных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избавились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329" y="0"/>
            <a:ext cx="1026671" cy="810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25-252685_garbage-can-icon-svg-clip-arts-put-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933056"/>
            <a:ext cx="229552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С2 – соблюдение порядка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r\Мои документы\Мои рисунки\Лин проект\90Cfu0wm-f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3861048"/>
            <a:ext cx="4038600" cy="281292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439864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Оставшиеся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предметы расставлены по местам. Соблюдены критерии сортировки:</a:t>
            </a:r>
          </a:p>
          <a:p>
            <a:pPr algn="just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предмет можно легко взять и вернуть на место;</a:t>
            </a:r>
          </a:p>
          <a:p>
            <a:pPr algn="just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можно быстро найти предмет на отведенном ему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месте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1-2xX2pAHe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4032448" cy="23042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31840" y="3212976"/>
            <a:ext cx="122413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6237312"/>
            <a:ext cx="122413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329" y="0"/>
            <a:ext cx="1026671" cy="810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чистоты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4824536" cy="532859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третьем этапе был составлен график уборки помещения. За каждым сотрудником закрепляется зона ответственности.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Для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поддержания в чистоте своего рабочего места отводится 5 минут уборки до и после рабочей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смены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Vg0dtNxP2P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12776"/>
            <a:ext cx="3672408" cy="49925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48264" y="1556792"/>
            <a:ext cx="18002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График уборки помещения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329" y="0"/>
            <a:ext cx="1026671" cy="810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стандартизация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Визуализация – важный инструмент для создания единого стандарта. Были придуманы универсальные условные обозначения  цветовых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маркировок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VuxGchceq4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501008"/>
            <a:ext cx="4032448" cy="2952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7824" y="5733256"/>
            <a:ext cx="151216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Цветовые маркировки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329" y="0"/>
            <a:ext cx="1026671" cy="810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и развитие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последнего этапа состоит в доведении до совершенства предыдущих четырех компонентов. Для этого необходимо: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разъяснять и пропагандировать принципы бережливого производства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5С,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демонстрировать позитивные преобразования и графики улучшений;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осуществлять многоступенчатый контроль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чек-листам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проводить мониторинг всех изменений, выявлять текущие проблемы и корректировать процесс;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подсчитывать и анализировать экономический эффект, демонстрировать его как положительный результат внедрения системы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бережливое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329" y="0"/>
            <a:ext cx="1026671" cy="810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521744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внедрения проекта системы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бережливое производство в «МАФСУ СШОР № 7» уже на начальном этапе стоит отметить повышение производительности  труда за счет сокращение времени на документооборот (исключалась потеря документов, увеличилась их доступность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600" y="0"/>
            <a:ext cx="1025400" cy="811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 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3861048"/>
            <a:ext cx="2808312" cy="229371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4" descr="G:\_Лехнер работа\Администрация\300лет Фон ел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5" y="1889002"/>
            <a:ext cx="8833775" cy="4968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936104" cy="1200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2276872"/>
            <a:ext cx="6659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600" y="0"/>
            <a:ext cx="1025400" cy="811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:\_Лехнер работа\Администрация\300лет Фон ел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04053"/>
            <a:ext cx="7740353" cy="4353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712968" cy="21602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ЛИН-ПРОЕКТ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«СИСТЕМА  5С - БЕРЕЖЛИВОЕ ПРОИЗВОДСТВО»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600" y="0"/>
            <a:ext cx="1025400" cy="811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52736"/>
            <a:ext cx="8291264" cy="60052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бережливого производства, позволяет серьезно повысить эффективность работы и многократно сократить потери. В ходе реализации проекта «бережливое производство» необходимо определить ценность для устранения и снижения потерь работы.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Невозможно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поспорить с тем, что на сегодняшний день в мире одним из наиболее актуальных и ценных ресурсов является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329" y="0"/>
            <a:ext cx="1026671" cy="810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достижения рационального использования временного ресурса необходимо устранить ряд потерь: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363272" cy="4853136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Потери от исправления и переделки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(выполнение работы правильно с первого раза);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Потери от ожидания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 ожидание чего-либо людей, продукции или информации);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Потери от ненужных движений и перемещений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(любое передвижение сотрудников, которое можно избежать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329" y="0"/>
            <a:ext cx="1026671" cy="810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329" y="0"/>
            <a:ext cx="1026671" cy="810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7544" y="1124744"/>
            <a:ext cx="82089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5С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одна из наиболее эффективных технологий бережливого производства, нацеленная на оптимизацию всех производственных процессов, снижение потерь, повышение производительности труда за счет рациональной организации рабочей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mart-wor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501008"/>
            <a:ext cx="4482871" cy="3138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_Лехнер работа\Администрация\300лет Фон ел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003" t="17936"/>
          <a:stretch>
            <a:fillRect/>
          </a:stretch>
        </p:blipFill>
        <p:spPr bwMode="auto">
          <a:xfrm>
            <a:off x="5364088" y="3949804"/>
            <a:ext cx="3779912" cy="2908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5С -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бережливое производство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проведения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месяца.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зоны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Руководство: 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Богачев Е.В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СП Викторова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Я.С. </a:t>
            </a: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 внедрения: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инструктор-методист Манькова Е.И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инструктор-методист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Лобанова О.В.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527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445624" cy="4525963"/>
          </a:xfrm>
        </p:spPr>
        <p:txBody>
          <a:bodyPr/>
          <a:lstStyle/>
          <a:p>
            <a:pPr algn="just">
              <a:buNone/>
            </a:pP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исключить потери путем создания оптимальных условий рабочих пространств для благополучного выполнения операций за короткий промежуток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времени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600" y="0"/>
            <a:ext cx="1025400" cy="811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_Лехнер работа\Администрация\300лет Фон ел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003" t="17936"/>
          <a:stretch>
            <a:fillRect/>
          </a:stretch>
        </p:blipFill>
        <p:spPr bwMode="auto">
          <a:xfrm>
            <a:off x="5364088" y="3949804"/>
            <a:ext cx="3779912" cy="2908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:\_Лехнер работа\Администрация\300лет Фон ел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003" t="17936"/>
          <a:stretch>
            <a:fillRect/>
          </a:stretch>
        </p:blipFill>
        <p:spPr bwMode="auto">
          <a:xfrm>
            <a:off x="5364088" y="3949804"/>
            <a:ext cx="3779912" cy="2908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44824"/>
            <a:ext cx="7776864" cy="4813995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команду внедрения;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целевые зоны для работы проекта;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Внедрить и реализовать систему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бережливое производство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МАФСУ «СШОР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 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600" y="0"/>
            <a:ext cx="1025400" cy="811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8037959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600" y="0"/>
            <a:ext cx="1025400" cy="811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251521" y="404664"/>
            <a:ext cx="8892479" cy="4525963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ru-RU" sz="3600" b="1" cap="all" dirty="0" smtClean="0"/>
              <a:t>   </a:t>
            </a:r>
          </a:p>
          <a:p>
            <a:pPr>
              <a:buNone/>
            </a:pPr>
            <a:endParaRPr lang="ru-RU" sz="3600" b="1" cap="all" dirty="0" smtClean="0"/>
          </a:p>
          <a:p>
            <a:pPr>
              <a:buNone/>
            </a:pPr>
            <a:r>
              <a:rPr lang="ru-RU" sz="3600" b="1" cap="all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ПОЭТАПНОЕ ВНЕДРЕНИЕ СИСТЕМЫ </a:t>
            </a:r>
            <a:r>
              <a:rPr lang="ru-RU" sz="3600" b="1" cap="all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5С - БЕРЕЖЛИВОЕ </a:t>
            </a:r>
            <a:r>
              <a:rPr lang="ru-RU" sz="3600" b="1" cap="all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497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ЛИН-ПРОЕКТ «СИСТЕМА  5С - БЕРЕЖЛИВОЕ ПРОИЗВОДСТВО» </vt:lpstr>
      <vt:lpstr>Слайд 3</vt:lpstr>
      <vt:lpstr>Для достижения рационального использования временного ресурса необходимо устранить ряд потерь:</vt:lpstr>
      <vt:lpstr>Слайд 5</vt:lpstr>
      <vt:lpstr>Система  5С - бережливое производство</vt:lpstr>
      <vt:lpstr> </vt:lpstr>
      <vt:lpstr>Задачи:  </vt:lpstr>
      <vt:lpstr> </vt:lpstr>
      <vt:lpstr>С1 – сортировка</vt:lpstr>
      <vt:lpstr>С2 – соблюдение порядка</vt:lpstr>
      <vt:lpstr>С3 – обеспечение чистоты </vt:lpstr>
      <vt:lpstr>С4 – стандартизация</vt:lpstr>
      <vt:lpstr>С5 – совершенствование и развитие</vt:lpstr>
      <vt:lpstr>Слайд 15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 проект «оптимизация 5с» (бережливое производство)  </dc:title>
  <cp:lastModifiedBy>usr</cp:lastModifiedBy>
  <cp:revision>94</cp:revision>
  <dcterms:modified xsi:type="dcterms:W3CDTF">2020-12-09T05:36:54Z</dcterms:modified>
</cp:coreProperties>
</file>